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3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3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0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8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0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110EC-7636-4BF2-8BD7-74265C78FE5A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2B08-3A19-4D8C-A9CA-F7ADDD9DCD6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71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r>
              <a:rPr lang="uk-UA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4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62720" y="3121485"/>
            <a:ext cx="7641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Чи можемо тепер відповісти на запитання задачі?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62721" y="4725144"/>
            <a:ext cx="5466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Яку дію виконаємо? </a:t>
            </a:r>
            <a:endParaRPr lang="uk-UA" sz="4000" dirty="0" smtClean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Чому </a:t>
            </a:r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саме таку дію? 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934112" y="1245619"/>
            <a:ext cx="74576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Розгляньте короткий запис задачі </a:t>
            </a:r>
            <a:endParaRPr lang="uk-UA" sz="2800" i="1" dirty="0" smtClean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та </a:t>
            </a:r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схему розв’язання по діях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.</a:t>
            </a:r>
          </a:p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Розв’яжіть </a:t>
            </a:r>
            <a:endParaRPr lang="uk-UA" sz="2800" i="1" dirty="0" smtClean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  <a:p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 </a:t>
            </a:r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нею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задачу</a:t>
            </a:r>
          </a:p>
          <a:p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в </a:t>
            </a:r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зошиті. 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2" y="3805276"/>
            <a:ext cx="5150056" cy="24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26" y="2199726"/>
            <a:ext cx="41764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6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927694" y="1270425"/>
            <a:ext cx="72447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Прочитайте у підручнику складений вираз до задачі. Чи правильно він складений? Обчисліть його значення і звірте зі своєю відповіддю.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3560419" cy="56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1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8884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921000" y="1245619"/>
            <a:ext cx="7301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Розв’яжіть</a:t>
            </a:r>
            <a:r>
              <a:rPr lang="ru-RU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задачу за </a:t>
            </a:r>
            <a:r>
              <a:rPr lang="ru-RU" sz="2800" i="1" dirty="0" err="1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опорними</a:t>
            </a:r>
            <a:r>
              <a:rPr lang="ru-RU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ru-RU" sz="2800" i="1" dirty="0" err="1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записами</a:t>
            </a:r>
            <a:r>
              <a:rPr lang="ru-RU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6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23528" y="2492896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Дайте відповіді на запитання.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81090" y="3429000"/>
            <a:ext cx="7544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Про що запитується в задачі?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6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23528" y="2492896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Дайте відповіді на запитання.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31421" y="3501008"/>
            <a:ext cx="8553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Що треба знати, аби відповісти </a:t>
            </a:r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/>
            </a:r>
            <a:b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на </a:t>
            </a:r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запитання задачі?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9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23528" y="2492896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Дайте відповіді на запитання.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59409" y="3105835"/>
            <a:ext cx="8489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Чи відомо, скільки привезли сухофруктів і горіхів окремо?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5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23528" y="2492896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Дайте відповіді на запитання.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7061" y="3284984"/>
            <a:ext cx="8199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Що нам відомо про сухофрукти?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2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23528" y="2492896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Дайте відповіді на запитання.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23528" y="3212976"/>
            <a:ext cx="63898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Про що можна </a:t>
            </a:r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дізнатися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 </a:t>
            </a:r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цими даними?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23528" y="2492896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Дайте відповіді на запитання.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33792" y="3244334"/>
            <a:ext cx="8703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Як дізнатися про привезені горіхи?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0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7291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34104" y="3441194"/>
            <a:ext cx="8372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Про що запитується в задачі? 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5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95275" y="2492896"/>
            <a:ext cx="8553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Складіть у парах план розв’язування задачі. Обговоріть його і, якщо потрібно, відкоригуйте.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1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5 у підручнику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68760"/>
            <a:ext cx="8553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23527" y="2492896"/>
            <a:ext cx="8525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Запишіть розв’язання задачі.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/>
            </a:r>
            <a:b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</a:b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Звірте </a:t>
            </a:r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відповіді одне одного.</a:t>
            </a:r>
            <a:endParaRPr lang="ru-RU" sz="2800" i="1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5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62721" y="3140968"/>
            <a:ext cx="8372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Що треба знати, щоб відповісти на запитання задачі?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0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62721" y="3140968"/>
            <a:ext cx="8372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Чи відомо це нам? 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3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27211" y="314096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А що відомо про кількість туристів у великих наметах?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5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3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27211" y="314096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А що відомо про кількість туристів у великих наметах?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0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3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62720" y="3212976"/>
            <a:ext cx="67922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Про що можемо </a:t>
            </a:r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дізнатися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 </a:t>
            </a:r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цими даними?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3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55082" y="3212976"/>
            <a:ext cx="7665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Яку дію для цього виконаємо?</a:t>
            </a:r>
            <a:endParaRPr lang="ru-RU" sz="40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7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4318248" cy="792087"/>
          </a:xfrm>
        </p:spPr>
        <p:txBody>
          <a:bodyPr>
            <a:norm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Тема</a:t>
            </a:r>
            <a:br>
              <a:rPr lang="uk-UA" sz="1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</a:br>
            <a:r>
              <a:rPr lang="uk-UA" sz="1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Задачі на різницеве порівняння двох добутків</a:t>
            </a:r>
            <a:endParaRPr lang="ru-RU" sz="1400" dirty="0">
              <a:solidFill>
                <a:schemeClr val="bg1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1" y="1270015"/>
            <a:ext cx="7457629" cy="93610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81090" y="783954"/>
            <a:ext cx="54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66" charset="0"/>
                <a:ea typeface="Behrens KursivC" pitchFamily="2" charset="0"/>
              </a:rPr>
              <a:t>Завдання № 4 у підручнику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2720" y="2348880"/>
            <a:ext cx="3825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Міркуємо</a:t>
            </a:r>
            <a:r>
              <a:rPr lang="uk-UA" i="1" dirty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 </a:t>
            </a:r>
            <a:r>
              <a:rPr lang="uk-UA" sz="2800" i="1" dirty="0" smtClean="0">
                <a:solidFill>
                  <a:srgbClr val="FFC000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разом</a:t>
            </a:r>
            <a:endParaRPr lang="ru-RU" sz="2800" dirty="0">
              <a:solidFill>
                <a:srgbClr val="FFC000"/>
              </a:solidFill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62721" y="3284984"/>
            <a:ext cx="7929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Як дізнаємося про кількість туристів у малих </a:t>
            </a:r>
            <a:r>
              <a:rPr lang="uk-UA" sz="40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наметах?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39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354</Words>
  <Application>Microsoft Office PowerPoint</Application>
  <PresentationFormat>Екран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Тема Office</vt:lpstr>
      <vt:lpstr>Тема 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  <vt:lpstr>Тема Задачі на різницеве порівняння двох добутків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LiteraRio1</dc:creator>
  <cp:lastModifiedBy>LiteraRio1</cp:lastModifiedBy>
  <cp:revision>8</cp:revision>
  <dcterms:created xsi:type="dcterms:W3CDTF">2020-02-19T13:52:10Z</dcterms:created>
  <dcterms:modified xsi:type="dcterms:W3CDTF">2020-02-19T15:53:18Z</dcterms:modified>
</cp:coreProperties>
</file>